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750" y="-2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3702096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02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01 июня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02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небольшой дождь, гроза, днем град. Ветер северо-восточный с переходом на западный ночью 7-12, днем 9-14 м/с. Температура воздуха ночью 12-14, днем  23-25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02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восточный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июня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21386</TotalTime>
  <Words>590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8537</cp:revision>
  <cp:lastPrinted>2021-07-01T03:56:27Z</cp:lastPrinted>
  <dcterms:created xsi:type="dcterms:W3CDTF">2018-03-27T06:03:00Z</dcterms:created>
  <dcterms:modified xsi:type="dcterms:W3CDTF">2026-06-01T08:46:16Z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